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61" r:id="rId5"/>
    <p:sldMasterId id="2147483675" r:id="rId6"/>
    <p:sldMasterId id="2147483674" r:id="rId7"/>
  </p:sldMasterIdLst>
  <p:sldIdLst>
    <p:sldId id="256" r:id="rId8"/>
    <p:sldId id="257" r:id="rId9"/>
    <p:sldId id="260" r:id="rId10"/>
    <p:sldId id="259" r:id="rId11"/>
  </p:sldIdLst>
  <p:sldSz cx="12192000" cy="6858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B89"/>
    <a:srgbClr val="163047"/>
    <a:srgbClr val="2936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393155-05D4-4880-866E-15D7A988C0BE}" v="22" dt="2025-07-14T21:47:45.5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528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446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 dirty="0">
                <a:latin typeface="Arial"/>
              </a:rPr>
              <a:t>Click </a:t>
            </a:r>
            <a:r>
              <a:rPr lang="pt-BR" sz="4400" b="0" strike="noStrike" spc="-1" dirty="0" err="1">
                <a:latin typeface="Arial"/>
              </a:rPr>
              <a:t>to</a:t>
            </a:r>
            <a:r>
              <a:rPr lang="pt-BR" sz="4400" b="0" strike="noStrike" spc="-1" dirty="0">
                <a:latin typeface="Arial"/>
              </a:rPr>
              <a:t> </a:t>
            </a:r>
            <a:r>
              <a:rPr lang="pt-BR" sz="4400" b="0" strike="noStrike" spc="-1" dirty="0" err="1">
                <a:latin typeface="Arial"/>
              </a:rPr>
              <a:t>edit</a:t>
            </a:r>
            <a:r>
              <a:rPr lang="pt-BR" sz="4400" b="0" strike="noStrike" spc="-1" dirty="0">
                <a:latin typeface="Arial"/>
              </a:rPr>
              <a:t> </a:t>
            </a:r>
            <a:r>
              <a:rPr lang="pt-BR" sz="4400" b="0" strike="noStrike" spc="-1" dirty="0" err="1">
                <a:latin typeface="Arial"/>
              </a:rPr>
              <a:t>the</a:t>
            </a:r>
            <a:r>
              <a:rPr lang="pt-BR" sz="4400" b="0" strike="noStrike" spc="-1" dirty="0">
                <a:latin typeface="Arial"/>
              </a:rPr>
              <a:t> </a:t>
            </a:r>
            <a:r>
              <a:rPr lang="pt-BR" sz="4400" b="0" strike="noStrike" spc="-1" dirty="0" err="1">
                <a:latin typeface="Arial"/>
              </a:rPr>
              <a:t>title</a:t>
            </a:r>
            <a:r>
              <a:rPr lang="pt-BR" sz="4400" b="0" strike="noStrike" spc="-1" dirty="0">
                <a:latin typeface="Arial"/>
              </a:rPr>
              <a:t> </a:t>
            </a:r>
            <a:r>
              <a:rPr lang="pt-BR" sz="4400" b="0" strike="noStrike" spc="-1" dirty="0" err="1">
                <a:latin typeface="Arial"/>
              </a:rPr>
              <a:t>text</a:t>
            </a:r>
            <a:r>
              <a:rPr lang="pt-BR" sz="4400" b="0" strike="noStrike" spc="-1" dirty="0">
                <a:latin typeface="Arial"/>
              </a:rPr>
              <a:t> </a:t>
            </a:r>
            <a:r>
              <a:rPr lang="pt-BR" sz="4400" b="0" strike="noStrike" spc="-1" dirty="0" err="1">
                <a:latin typeface="Arial"/>
              </a:rPr>
              <a:t>format</a:t>
            </a:r>
            <a:endParaRPr lang="pt-BR" sz="4400" b="0" strike="noStrike" spc="-1" dirty="0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 dirty="0">
                <a:latin typeface="Arial"/>
              </a:rPr>
              <a:t>Click </a:t>
            </a:r>
            <a:r>
              <a:rPr lang="pt-BR" sz="3200" b="0" strike="noStrike" spc="-1" dirty="0" err="1">
                <a:latin typeface="Arial"/>
              </a:rPr>
              <a:t>to</a:t>
            </a:r>
            <a:r>
              <a:rPr lang="pt-BR" sz="3200" b="0" strike="noStrike" spc="-1" dirty="0">
                <a:latin typeface="Arial"/>
              </a:rPr>
              <a:t> </a:t>
            </a:r>
            <a:r>
              <a:rPr lang="pt-BR" sz="3200" b="0" strike="noStrike" spc="-1" dirty="0" err="1">
                <a:latin typeface="Arial"/>
              </a:rPr>
              <a:t>edit</a:t>
            </a:r>
            <a:r>
              <a:rPr lang="pt-BR" sz="3200" b="0" strike="noStrike" spc="-1" dirty="0">
                <a:latin typeface="Arial"/>
              </a:rPr>
              <a:t> </a:t>
            </a:r>
            <a:r>
              <a:rPr lang="pt-BR" sz="3200" b="0" strike="noStrike" spc="-1" dirty="0" err="1">
                <a:latin typeface="Arial"/>
              </a:rPr>
              <a:t>the</a:t>
            </a:r>
            <a:r>
              <a:rPr lang="pt-BR" sz="3200" b="0" strike="noStrike" spc="-1" dirty="0">
                <a:latin typeface="Arial"/>
              </a:rPr>
              <a:t> </a:t>
            </a:r>
            <a:r>
              <a:rPr lang="pt-BR" sz="3200" b="0" strike="noStrike" spc="-1" dirty="0" err="1">
                <a:latin typeface="Arial"/>
              </a:rPr>
              <a:t>outline</a:t>
            </a:r>
            <a:r>
              <a:rPr lang="pt-BR" sz="3200" b="0" strike="noStrike" spc="-1" dirty="0">
                <a:latin typeface="Arial"/>
              </a:rPr>
              <a:t> </a:t>
            </a:r>
            <a:r>
              <a:rPr lang="pt-BR" sz="3200" b="0" strike="noStrike" spc="-1" dirty="0" err="1">
                <a:latin typeface="Arial"/>
              </a:rPr>
              <a:t>text</a:t>
            </a:r>
            <a:r>
              <a:rPr lang="pt-BR" sz="3200" b="0" strike="noStrike" spc="-1" dirty="0">
                <a:latin typeface="Arial"/>
              </a:rPr>
              <a:t> </a:t>
            </a:r>
            <a:r>
              <a:rPr lang="pt-BR" sz="3200" b="0" strike="noStrike" spc="-1" dirty="0" err="1">
                <a:latin typeface="Arial"/>
              </a:rPr>
              <a:t>format</a:t>
            </a:r>
            <a:endParaRPr lang="pt-BR" sz="3200" b="0" strike="noStrike" spc="-1" dirty="0"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 dirty="0" err="1">
                <a:latin typeface="Arial"/>
              </a:rPr>
              <a:t>Second</a:t>
            </a:r>
            <a:r>
              <a:rPr lang="pt-BR" sz="2800" b="0" strike="noStrike" spc="-1" dirty="0">
                <a:latin typeface="Arial"/>
              </a:rPr>
              <a:t> </a:t>
            </a:r>
            <a:r>
              <a:rPr lang="pt-BR" sz="2800" b="0" strike="noStrike" spc="-1" dirty="0" err="1">
                <a:latin typeface="Arial"/>
              </a:rPr>
              <a:t>Outline</a:t>
            </a:r>
            <a:r>
              <a:rPr lang="pt-BR" sz="2800" b="0" strike="noStrike" spc="-1" dirty="0">
                <a:latin typeface="Arial"/>
              </a:rPr>
              <a:t> </a:t>
            </a:r>
            <a:r>
              <a:rPr lang="pt-BR" sz="2800" b="0" strike="noStrike" spc="-1" dirty="0" err="1">
                <a:latin typeface="Arial"/>
              </a:rPr>
              <a:t>Level</a:t>
            </a:r>
            <a:endParaRPr lang="pt-BR" sz="2800" b="0" strike="noStrike" spc="-1" dirty="0"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 dirty="0" err="1">
                <a:latin typeface="Arial"/>
              </a:rPr>
              <a:t>Third</a:t>
            </a:r>
            <a:r>
              <a:rPr lang="pt-BR" sz="2400" b="0" strike="noStrike" spc="-1" dirty="0">
                <a:latin typeface="Arial"/>
              </a:rPr>
              <a:t> </a:t>
            </a:r>
            <a:r>
              <a:rPr lang="pt-BR" sz="2400" b="0" strike="noStrike" spc="-1" dirty="0" err="1">
                <a:latin typeface="Arial"/>
              </a:rPr>
              <a:t>Outline</a:t>
            </a:r>
            <a:r>
              <a:rPr lang="pt-BR" sz="2400" b="0" strike="noStrike" spc="-1" dirty="0">
                <a:latin typeface="Arial"/>
              </a:rPr>
              <a:t> </a:t>
            </a:r>
            <a:r>
              <a:rPr lang="pt-BR" sz="2400" b="0" strike="noStrike" spc="-1" dirty="0" err="1">
                <a:latin typeface="Arial"/>
              </a:rPr>
              <a:t>Level</a:t>
            </a:r>
            <a:endParaRPr lang="pt-BR" sz="2400" b="0" strike="noStrike" spc="-1" dirty="0">
              <a:latin typeface="Arial"/>
            </a:endParaRP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 dirty="0" err="1">
                <a:latin typeface="Arial"/>
              </a:rPr>
              <a:t>Fourth</a:t>
            </a:r>
            <a:r>
              <a:rPr lang="pt-BR" sz="2000" b="0" strike="noStrike" spc="-1" dirty="0">
                <a:latin typeface="Arial"/>
              </a:rPr>
              <a:t> </a:t>
            </a:r>
            <a:r>
              <a:rPr lang="pt-BR" sz="2000" b="0" strike="noStrike" spc="-1" dirty="0" err="1">
                <a:latin typeface="Arial"/>
              </a:rPr>
              <a:t>Outline</a:t>
            </a:r>
            <a:r>
              <a:rPr lang="pt-BR" sz="2000" b="0" strike="noStrike" spc="-1" dirty="0">
                <a:latin typeface="Arial"/>
              </a:rPr>
              <a:t> </a:t>
            </a:r>
            <a:r>
              <a:rPr lang="pt-BR" sz="2000" b="0" strike="noStrike" spc="-1" dirty="0" err="1">
                <a:latin typeface="Arial"/>
              </a:rPr>
              <a:t>Level</a:t>
            </a:r>
            <a:endParaRPr lang="pt-BR" sz="2000" b="0" strike="noStrike" spc="-1" dirty="0">
              <a:latin typeface="Arial"/>
            </a:endParaRP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 dirty="0" err="1">
                <a:latin typeface="Arial"/>
              </a:rPr>
              <a:t>Fifth</a:t>
            </a:r>
            <a:r>
              <a:rPr lang="pt-BR" sz="2000" b="0" strike="noStrike" spc="-1" dirty="0">
                <a:latin typeface="Arial"/>
              </a:rPr>
              <a:t> </a:t>
            </a:r>
            <a:r>
              <a:rPr lang="pt-BR" sz="2000" b="0" strike="noStrike" spc="-1" dirty="0" err="1">
                <a:latin typeface="Arial"/>
              </a:rPr>
              <a:t>Outline</a:t>
            </a:r>
            <a:r>
              <a:rPr lang="pt-BR" sz="2000" b="0" strike="noStrike" spc="-1" dirty="0">
                <a:latin typeface="Arial"/>
              </a:rPr>
              <a:t> </a:t>
            </a:r>
            <a:r>
              <a:rPr lang="pt-BR" sz="2000" b="0" strike="noStrike" spc="-1" dirty="0" err="1">
                <a:latin typeface="Arial"/>
              </a:rPr>
              <a:t>Level</a:t>
            </a:r>
            <a:endParaRPr lang="pt-BR" sz="2000" b="0" strike="noStrike" spc="-1" dirty="0">
              <a:latin typeface="Arial"/>
            </a:endParaRP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 dirty="0" err="1">
                <a:latin typeface="Arial"/>
              </a:rPr>
              <a:t>Sixth</a:t>
            </a:r>
            <a:r>
              <a:rPr lang="pt-BR" sz="2000" b="0" strike="noStrike" spc="-1" dirty="0">
                <a:latin typeface="Arial"/>
              </a:rPr>
              <a:t> </a:t>
            </a:r>
            <a:r>
              <a:rPr lang="pt-BR" sz="2000" b="0" strike="noStrike" spc="-1" dirty="0" err="1">
                <a:latin typeface="Arial"/>
              </a:rPr>
              <a:t>Outline</a:t>
            </a:r>
            <a:r>
              <a:rPr lang="pt-BR" sz="2000" b="0" strike="noStrike" spc="-1" dirty="0">
                <a:latin typeface="Arial"/>
              </a:rPr>
              <a:t> </a:t>
            </a:r>
            <a:r>
              <a:rPr lang="pt-BR" sz="2000" b="0" strike="noStrike" spc="-1" dirty="0" err="1">
                <a:latin typeface="Arial"/>
              </a:rPr>
              <a:t>Level</a:t>
            </a:r>
            <a:endParaRPr lang="pt-BR" sz="2000" b="0" strike="noStrike" spc="-1" dirty="0">
              <a:latin typeface="Arial"/>
            </a:endParaRP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 dirty="0" err="1">
                <a:latin typeface="Arial"/>
              </a:rPr>
              <a:t>Seventh</a:t>
            </a:r>
            <a:r>
              <a:rPr lang="pt-BR" sz="2000" b="0" strike="noStrike" spc="-1" dirty="0">
                <a:latin typeface="Arial"/>
              </a:rPr>
              <a:t> </a:t>
            </a:r>
            <a:r>
              <a:rPr lang="pt-BR" sz="2000" b="0" strike="noStrike" spc="-1" dirty="0" err="1">
                <a:latin typeface="Arial"/>
              </a:rPr>
              <a:t>Outline</a:t>
            </a:r>
            <a:r>
              <a:rPr lang="pt-BR" sz="2000" b="0" strike="noStrike" spc="-1" dirty="0">
                <a:latin typeface="Arial"/>
              </a:rPr>
              <a:t> </a:t>
            </a:r>
            <a:r>
              <a:rPr lang="pt-BR" sz="2000" b="0" strike="noStrike" spc="-1" dirty="0" err="1">
                <a:latin typeface="Arial"/>
              </a:rPr>
              <a:t>Level</a:t>
            </a:r>
            <a:endParaRPr lang="pt-BR" sz="2000" b="0" strike="noStrike" spc="-1" dirty="0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 dirty="0">
                <a:latin typeface="Arial"/>
              </a:rPr>
              <a:t>Click </a:t>
            </a:r>
            <a:r>
              <a:rPr lang="pt-BR" sz="4400" b="0" strike="noStrike" spc="-1" dirty="0" err="1">
                <a:latin typeface="Arial"/>
              </a:rPr>
              <a:t>to</a:t>
            </a:r>
            <a:r>
              <a:rPr lang="pt-BR" sz="4400" b="0" strike="noStrike" spc="-1" dirty="0">
                <a:latin typeface="Arial"/>
              </a:rPr>
              <a:t> </a:t>
            </a:r>
            <a:r>
              <a:rPr lang="pt-BR" sz="4400" b="0" strike="noStrike" spc="-1" dirty="0" err="1">
                <a:latin typeface="Arial"/>
              </a:rPr>
              <a:t>edit</a:t>
            </a:r>
            <a:r>
              <a:rPr lang="pt-BR" sz="4400" b="0" strike="noStrike" spc="-1" dirty="0">
                <a:latin typeface="Arial"/>
              </a:rPr>
              <a:t> </a:t>
            </a:r>
            <a:r>
              <a:rPr lang="pt-BR" sz="4400" b="0" strike="noStrike" spc="-1" dirty="0" err="1">
                <a:latin typeface="Arial"/>
              </a:rPr>
              <a:t>the</a:t>
            </a:r>
            <a:r>
              <a:rPr lang="pt-BR" sz="4400" b="0" strike="noStrike" spc="-1" dirty="0">
                <a:latin typeface="Arial"/>
              </a:rPr>
              <a:t> </a:t>
            </a:r>
            <a:r>
              <a:rPr lang="pt-BR" sz="4400" b="0" strike="noStrike" spc="-1" dirty="0" err="1">
                <a:latin typeface="Arial"/>
              </a:rPr>
              <a:t>title</a:t>
            </a:r>
            <a:r>
              <a:rPr lang="pt-BR" sz="4400" b="0" strike="noStrike" spc="-1" dirty="0">
                <a:latin typeface="Arial"/>
              </a:rPr>
              <a:t> </a:t>
            </a:r>
            <a:r>
              <a:rPr lang="pt-BR" sz="4400" b="0" strike="noStrike" spc="-1" dirty="0" err="1">
                <a:latin typeface="Arial"/>
              </a:rPr>
              <a:t>text</a:t>
            </a:r>
            <a:r>
              <a:rPr lang="pt-BR" sz="4400" b="0" strike="noStrike" spc="-1" dirty="0">
                <a:latin typeface="Arial"/>
              </a:rPr>
              <a:t> </a:t>
            </a:r>
            <a:r>
              <a:rPr lang="pt-BR" sz="4400" b="0" strike="noStrike" spc="-1" dirty="0" err="1">
                <a:latin typeface="Arial"/>
              </a:rPr>
              <a:t>format</a:t>
            </a:r>
            <a:endParaRPr lang="pt-BR" sz="4400" b="0" strike="noStrike" spc="-1" dirty="0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 dirty="0">
                <a:latin typeface="Arial"/>
              </a:rPr>
              <a:t>Click </a:t>
            </a:r>
            <a:r>
              <a:rPr lang="pt-BR" sz="3200" b="0" strike="noStrike" spc="-1" dirty="0" err="1">
                <a:latin typeface="Arial"/>
              </a:rPr>
              <a:t>to</a:t>
            </a:r>
            <a:r>
              <a:rPr lang="pt-BR" sz="3200" b="0" strike="noStrike" spc="-1" dirty="0">
                <a:latin typeface="Arial"/>
              </a:rPr>
              <a:t> </a:t>
            </a:r>
            <a:r>
              <a:rPr lang="pt-BR" sz="3200" b="0" strike="noStrike" spc="-1" dirty="0" err="1">
                <a:latin typeface="Arial"/>
              </a:rPr>
              <a:t>edit</a:t>
            </a:r>
            <a:r>
              <a:rPr lang="pt-BR" sz="3200" b="0" strike="noStrike" spc="-1" dirty="0">
                <a:latin typeface="Arial"/>
              </a:rPr>
              <a:t> </a:t>
            </a:r>
            <a:r>
              <a:rPr lang="pt-BR" sz="3200" b="0" strike="noStrike" spc="-1" dirty="0" err="1">
                <a:latin typeface="Arial"/>
              </a:rPr>
              <a:t>the</a:t>
            </a:r>
            <a:r>
              <a:rPr lang="pt-BR" sz="3200" b="0" strike="noStrike" spc="-1" dirty="0">
                <a:latin typeface="Arial"/>
              </a:rPr>
              <a:t> </a:t>
            </a:r>
            <a:r>
              <a:rPr lang="pt-BR" sz="3200" b="0" strike="noStrike" spc="-1" dirty="0" err="1">
                <a:latin typeface="Arial"/>
              </a:rPr>
              <a:t>outline</a:t>
            </a:r>
            <a:r>
              <a:rPr lang="pt-BR" sz="3200" b="0" strike="noStrike" spc="-1" dirty="0">
                <a:latin typeface="Arial"/>
              </a:rPr>
              <a:t> </a:t>
            </a:r>
            <a:r>
              <a:rPr lang="pt-BR" sz="3200" b="0" strike="noStrike" spc="-1" dirty="0" err="1">
                <a:latin typeface="Arial"/>
              </a:rPr>
              <a:t>text</a:t>
            </a:r>
            <a:r>
              <a:rPr lang="pt-BR" sz="3200" b="0" strike="noStrike" spc="-1" dirty="0">
                <a:latin typeface="Arial"/>
              </a:rPr>
              <a:t> </a:t>
            </a:r>
            <a:r>
              <a:rPr lang="pt-BR" sz="3200" b="0" strike="noStrike" spc="-1" dirty="0" err="1">
                <a:latin typeface="Arial"/>
              </a:rPr>
              <a:t>format</a:t>
            </a:r>
            <a:endParaRPr lang="pt-BR" sz="3200" b="0" strike="noStrike" spc="-1" dirty="0"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 dirty="0" err="1">
                <a:latin typeface="Arial"/>
              </a:rPr>
              <a:t>Second</a:t>
            </a:r>
            <a:r>
              <a:rPr lang="pt-BR" sz="2800" b="0" strike="noStrike" spc="-1" dirty="0">
                <a:latin typeface="Arial"/>
              </a:rPr>
              <a:t> </a:t>
            </a:r>
            <a:r>
              <a:rPr lang="pt-BR" sz="2800" b="0" strike="noStrike" spc="-1" dirty="0" err="1">
                <a:latin typeface="Arial"/>
              </a:rPr>
              <a:t>Outline</a:t>
            </a:r>
            <a:r>
              <a:rPr lang="pt-BR" sz="2800" b="0" strike="noStrike" spc="-1" dirty="0">
                <a:latin typeface="Arial"/>
              </a:rPr>
              <a:t> </a:t>
            </a:r>
            <a:r>
              <a:rPr lang="pt-BR" sz="2800" b="0" strike="noStrike" spc="-1" dirty="0" err="1">
                <a:latin typeface="Arial"/>
              </a:rPr>
              <a:t>Level</a:t>
            </a:r>
            <a:endParaRPr lang="pt-BR" sz="2800" b="0" strike="noStrike" spc="-1" dirty="0"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 dirty="0" err="1">
                <a:latin typeface="Arial"/>
              </a:rPr>
              <a:t>Third</a:t>
            </a:r>
            <a:r>
              <a:rPr lang="pt-BR" sz="2400" b="0" strike="noStrike" spc="-1" dirty="0">
                <a:latin typeface="Arial"/>
              </a:rPr>
              <a:t> </a:t>
            </a:r>
            <a:r>
              <a:rPr lang="pt-BR" sz="2400" b="0" strike="noStrike" spc="-1" dirty="0" err="1">
                <a:latin typeface="Arial"/>
              </a:rPr>
              <a:t>Outline</a:t>
            </a:r>
            <a:r>
              <a:rPr lang="pt-BR" sz="2400" b="0" strike="noStrike" spc="-1" dirty="0">
                <a:latin typeface="Arial"/>
              </a:rPr>
              <a:t> </a:t>
            </a:r>
            <a:r>
              <a:rPr lang="pt-BR" sz="2400" b="0" strike="noStrike" spc="-1" dirty="0" err="1">
                <a:latin typeface="Arial"/>
              </a:rPr>
              <a:t>Level</a:t>
            </a:r>
            <a:endParaRPr lang="pt-BR" sz="2400" b="0" strike="noStrike" spc="-1" dirty="0">
              <a:latin typeface="Arial"/>
            </a:endParaRP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 dirty="0" err="1">
                <a:latin typeface="Arial"/>
              </a:rPr>
              <a:t>Fourth</a:t>
            </a:r>
            <a:r>
              <a:rPr lang="pt-BR" sz="2000" b="0" strike="noStrike" spc="-1" dirty="0">
                <a:latin typeface="Arial"/>
              </a:rPr>
              <a:t> </a:t>
            </a:r>
            <a:r>
              <a:rPr lang="pt-BR" sz="2000" b="0" strike="noStrike" spc="-1" dirty="0" err="1">
                <a:latin typeface="Arial"/>
              </a:rPr>
              <a:t>Outline</a:t>
            </a:r>
            <a:r>
              <a:rPr lang="pt-BR" sz="2000" b="0" strike="noStrike" spc="-1" dirty="0">
                <a:latin typeface="Arial"/>
              </a:rPr>
              <a:t> </a:t>
            </a:r>
            <a:r>
              <a:rPr lang="pt-BR" sz="2000" b="0" strike="noStrike" spc="-1" dirty="0" err="1">
                <a:latin typeface="Arial"/>
              </a:rPr>
              <a:t>Level</a:t>
            </a:r>
            <a:endParaRPr lang="pt-BR" sz="2000" b="0" strike="noStrike" spc="-1" dirty="0">
              <a:latin typeface="Arial"/>
            </a:endParaRP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 dirty="0" err="1">
                <a:latin typeface="Arial"/>
              </a:rPr>
              <a:t>Fifth</a:t>
            </a:r>
            <a:r>
              <a:rPr lang="pt-BR" sz="2000" b="0" strike="noStrike" spc="-1" dirty="0">
                <a:latin typeface="Arial"/>
              </a:rPr>
              <a:t> </a:t>
            </a:r>
            <a:r>
              <a:rPr lang="pt-BR" sz="2000" b="0" strike="noStrike" spc="-1" dirty="0" err="1">
                <a:latin typeface="Arial"/>
              </a:rPr>
              <a:t>Outline</a:t>
            </a:r>
            <a:r>
              <a:rPr lang="pt-BR" sz="2000" b="0" strike="noStrike" spc="-1" dirty="0">
                <a:latin typeface="Arial"/>
              </a:rPr>
              <a:t> </a:t>
            </a:r>
            <a:r>
              <a:rPr lang="pt-BR" sz="2000" b="0" strike="noStrike" spc="-1" dirty="0" err="1">
                <a:latin typeface="Arial"/>
              </a:rPr>
              <a:t>Level</a:t>
            </a:r>
            <a:endParaRPr lang="pt-BR" sz="2000" b="0" strike="noStrike" spc="-1" dirty="0">
              <a:latin typeface="Arial"/>
            </a:endParaRP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 dirty="0" err="1">
                <a:latin typeface="Arial"/>
              </a:rPr>
              <a:t>Sixth</a:t>
            </a:r>
            <a:r>
              <a:rPr lang="pt-BR" sz="2000" b="0" strike="noStrike" spc="-1" dirty="0">
                <a:latin typeface="Arial"/>
              </a:rPr>
              <a:t> </a:t>
            </a:r>
            <a:r>
              <a:rPr lang="pt-BR" sz="2000" b="0" strike="noStrike" spc="-1" dirty="0" err="1">
                <a:latin typeface="Arial"/>
              </a:rPr>
              <a:t>Outline</a:t>
            </a:r>
            <a:r>
              <a:rPr lang="pt-BR" sz="2000" b="0" strike="noStrike" spc="-1" dirty="0">
                <a:latin typeface="Arial"/>
              </a:rPr>
              <a:t> </a:t>
            </a:r>
            <a:r>
              <a:rPr lang="pt-BR" sz="2000" b="0" strike="noStrike" spc="-1" dirty="0" err="1">
                <a:latin typeface="Arial"/>
              </a:rPr>
              <a:t>Level</a:t>
            </a:r>
            <a:endParaRPr lang="pt-BR" sz="2000" b="0" strike="noStrike" spc="-1" dirty="0">
              <a:latin typeface="Arial"/>
            </a:endParaRP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 dirty="0" err="1">
                <a:latin typeface="Arial"/>
              </a:rPr>
              <a:t>Seventh</a:t>
            </a:r>
            <a:r>
              <a:rPr lang="pt-BR" sz="2000" b="0" strike="noStrike" spc="-1" dirty="0">
                <a:latin typeface="Arial"/>
              </a:rPr>
              <a:t> </a:t>
            </a:r>
            <a:r>
              <a:rPr lang="pt-BR" sz="2000" b="0" strike="noStrike" spc="-1" dirty="0" err="1">
                <a:latin typeface="Arial"/>
              </a:rPr>
              <a:t>Outline</a:t>
            </a:r>
            <a:r>
              <a:rPr lang="pt-BR" sz="2000" b="0" strike="noStrike" spc="-1" dirty="0">
                <a:latin typeface="Arial"/>
              </a:rPr>
              <a:t> </a:t>
            </a:r>
            <a:r>
              <a:rPr lang="pt-BR" sz="2000" b="0" strike="noStrike" spc="-1" dirty="0" err="1">
                <a:latin typeface="Arial"/>
              </a:rPr>
              <a:t>Level</a:t>
            </a:r>
            <a:endParaRPr lang="pt-BR" sz="2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0899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bg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9096942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A6BD9CA-69A4-C230-E990-F8BCBAD5A141}"/>
              </a:ext>
            </a:extLst>
          </p:cNvPr>
          <p:cNvSpPr/>
          <p:nvPr/>
        </p:nvSpPr>
        <p:spPr>
          <a:xfrm>
            <a:off x="5005508" y="2380491"/>
            <a:ext cx="6559560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3000" b="1" strike="noStrike" spc="-1" dirty="0">
                <a:latin typeface="Arial Black"/>
                <a:ea typeface="DejaVu Sans"/>
              </a:rPr>
              <a:t>TÍTULO DA APRESENTAÇÃO</a:t>
            </a:r>
            <a:endParaRPr lang="pt-BR" sz="3000" b="0" strike="noStrike" spc="-1" dirty="0">
              <a:latin typeface="Arial"/>
            </a:endParaRP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6454ABE9-C35F-09B6-1AED-504FC27A2133}"/>
              </a:ext>
            </a:extLst>
          </p:cNvPr>
          <p:cNvCxnSpPr>
            <a:cxnSpLocks/>
          </p:cNvCxnSpPr>
          <p:nvPr/>
        </p:nvCxnSpPr>
        <p:spPr>
          <a:xfrm>
            <a:off x="4436066" y="1415005"/>
            <a:ext cx="0" cy="4027990"/>
          </a:xfrm>
          <a:prstGeom prst="line">
            <a:avLst/>
          </a:prstGeom>
          <a:ln w="12700">
            <a:solidFill>
              <a:srgbClr val="163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1">
            <a:extLst>
              <a:ext uri="{FF2B5EF4-FFF2-40B4-BE49-F238E27FC236}">
                <a16:creationId xmlns:a16="http://schemas.microsoft.com/office/drawing/2014/main" id="{93310BE3-6F53-D7B3-E6AF-DD3511D2FD2C}"/>
              </a:ext>
            </a:extLst>
          </p:cNvPr>
          <p:cNvSpPr/>
          <p:nvPr/>
        </p:nvSpPr>
        <p:spPr>
          <a:xfrm>
            <a:off x="5005508" y="3030874"/>
            <a:ext cx="6559560" cy="49098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2600" strike="noStrike" spc="-1" dirty="0">
                <a:solidFill>
                  <a:srgbClr val="32ABB8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PALESTRANTE</a:t>
            </a:r>
            <a:endParaRPr lang="pt-BR" sz="2600" strike="noStrike" spc="-1" dirty="0">
              <a:solidFill>
                <a:srgbClr val="32AB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aixaDeTexto 1"/>
          <p:cNvSpPr/>
          <p:nvPr/>
        </p:nvSpPr>
        <p:spPr>
          <a:xfrm>
            <a:off x="950160" y="1208880"/>
            <a:ext cx="671940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3200" b="1" strike="noStrike" spc="-1" dirty="0">
                <a:latin typeface="Arial Black"/>
                <a:ea typeface="DejaVu Sans"/>
              </a:rPr>
              <a:t>TÍTULO DO SLIDE</a:t>
            </a:r>
            <a:endParaRPr lang="pt-BR" sz="3200" b="0" strike="noStrike" spc="-1" dirty="0">
              <a:latin typeface="Arial"/>
            </a:endParaRPr>
          </a:p>
        </p:txBody>
      </p:sp>
      <p:sp>
        <p:nvSpPr>
          <p:cNvPr id="117" name="CaixaDeTexto 2"/>
          <p:cNvSpPr/>
          <p:nvPr/>
        </p:nvSpPr>
        <p:spPr>
          <a:xfrm>
            <a:off x="960320" y="2058120"/>
            <a:ext cx="5542080" cy="92187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Este é um parágrafo. </a:t>
            </a:r>
            <a:endParaRPr lang="pt-B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Sinta-se à vontade para editá-lo da melhor forma, mas lembre-se de respeitar os espaçamentos.</a:t>
            </a:r>
            <a:endParaRPr lang="pt-BR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4D454DC-969D-FA2C-6AE1-7CC8B493BE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aixaDeTexto 1">
            <a:extLst>
              <a:ext uri="{FF2B5EF4-FFF2-40B4-BE49-F238E27FC236}">
                <a16:creationId xmlns:a16="http://schemas.microsoft.com/office/drawing/2014/main" id="{4CF3780E-C7A2-739F-E9FB-4F01A14A767E}"/>
              </a:ext>
            </a:extLst>
          </p:cNvPr>
          <p:cNvSpPr/>
          <p:nvPr/>
        </p:nvSpPr>
        <p:spPr>
          <a:xfrm>
            <a:off x="950160" y="1208880"/>
            <a:ext cx="671940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3200" b="1" strike="noStrike" spc="-1" dirty="0">
                <a:solidFill>
                  <a:schemeClr val="bg1"/>
                </a:solidFill>
                <a:latin typeface="Arial Black"/>
                <a:ea typeface="DejaVu Sans"/>
              </a:rPr>
              <a:t>TÍTULO DO SLIDE</a:t>
            </a:r>
            <a:endParaRPr lang="pt-BR" sz="32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17" name="CaixaDeTexto 2">
            <a:extLst>
              <a:ext uri="{FF2B5EF4-FFF2-40B4-BE49-F238E27FC236}">
                <a16:creationId xmlns:a16="http://schemas.microsoft.com/office/drawing/2014/main" id="{13DD46C6-5996-53C2-3859-A13CF963C511}"/>
              </a:ext>
            </a:extLst>
          </p:cNvPr>
          <p:cNvSpPr/>
          <p:nvPr/>
        </p:nvSpPr>
        <p:spPr>
          <a:xfrm>
            <a:off x="960320" y="2058120"/>
            <a:ext cx="5542080" cy="92187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1800" b="0" strike="noStrike" spc="-1" dirty="0">
                <a:solidFill>
                  <a:schemeClr val="bg1"/>
                </a:solidFill>
                <a:latin typeface="Arial"/>
                <a:ea typeface="DejaVu Sans"/>
              </a:rPr>
              <a:t>Este é um parágrafo. </a:t>
            </a:r>
            <a:endParaRPr lang="pt-BR" sz="1800" b="0" strike="noStrike" spc="-1" dirty="0">
              <a:solidFill>
                <a:schemeClr val="bg1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1800" b="0" strike="noStrike" spc="-1" dirty="0">
                <a:solidFill>
                  <a:schemeClr val="bg1"/>
                </a:solidFill>
                <a:latin typeface="Arial"/>
                <a:ea typeface="DejaVu Sans"/>
              </a:rPr>
              <a:t>Sinta-se à vontade para editá-lo da melhor forma, mas lembre-se de respeitar os espaçamentos.</a:t>
            </a:r>
            <a:endParaRPr lang="pt-BR" sz="1800" b="0" strike="noStrike" spc="-1" dirty="0">
              <a:solidFill>
                <a:schemeClr val="bg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961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1131C1E5-4282-2F2A-5C30-9AF4DE7746D4}"/>
              </a:ext>
            </a:extLst>
          </p:cNvPr>
          <p:cNvSpPr/>
          <p:nvPr/>
        </p:nvSpPr>
        <p:spPr>
          <a:xfrm>
            <a:off x="3561080" y="3418421"/>
            <a:ext cx="5069840" cy="644704"/>
          </a:xfrm>
          <a:prstGeom prst="roundRect">
            <a:avLst>
              <a:gd name="adj" fmla="val 50000"/>
            </a:avLst>
          </a:prstGeom>
          <a:solidFill>
            <a:srgbClr val="007B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9" name="CaixaDeTexto 2"/>
          <p:cNvSpPr/>
          <p:nvPr/>
        </p:nvSpPr>
        <p:spPr>
          <a:xfrm>
            <a:off x="4355460" y="3453146"/>
            <a:ext cx="3481080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3000" b="1" strike="noStrike" spc="-1" dirty="0">
                <a:solidFill>
                  <a:schemeClr val="bg1"/>
                </a:solidFill>
                <a:ea typeface="DejaVu Sans"/>
              </a:rPr>
              <a:t> OBRIGADO</a:t>
            </a:r>
            <a:r>
              <a:rPr lang="pt-BR" sz="3000" b="1" spc="-1" dirty="0">
                <a:solidFill>
                  <a:schemeClr val="bg1"/>
                </a:solidFill>
                <a:ea typeface="DejaVu Sans"/>
              </a:rPr>
              <a:t>(A)</a:t>
            </a:r>
            <a:endParaRPr lang="pt-BR" sz="3000" b="1" strike="noStrike" spc="-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43210c45-f424-49f8-9f62-e954fd3e700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EE0BEC545C1B9449899E5E04227E1CE" ma:contentTypeVersion="14" ma:contentTypeDescription="Crie um novo documento." ma:contentTypeScope="" ma:versionID="ac7c05fe5c7cfb981c2d21afe7c88c0d">
  <xsd:schema xmlns:xsd="http://www.w3.org/2001/XMLSchema" xmlns:xs="http://www.w3.org/2001/XMLSchema" xmlns:p="http://schemas.microsoft.com/office/2006/metadata/properties" xmlns:ns2="43210c45-f424-49f8-9f62-e954fd3e7008" xmlns:ns3="6d785da9-0727-412d-9300-8cef7eb862a7" targetNamespace="http://schemas.microsoft.com/office/2006/metadata/properties" ma:root="true" ma:fieldsID="8fe255aeba24b170f713a15c218f4aca" ns2:_="" ns3:_="">
    <xsd:import namespace="43210c45-f424-49f8-9f62-e954fd3e7008"/>
    <xsd:import namespace="6d785da9-0727-412d-9300-8cef7eb862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_Flow_SignoffStatu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210c45-f424-49f8-9f62-e954fd3e7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Flow_SignoffStatus" ma:index="20" nillable="true" ma:displayName="Status de liberação" ma:internalName="Status_x0020_de_x0020_libera_x00e7__x00e3_o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785da9-0727-412d-9300-8cef7eb862a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6ADB15-3B78-46CD-927E-8F92D539AACB}">
  <ds:schemaRefs>
    <ds:schemaRef ds:uri="http://schemas.microsoft.com/office/2006/metadata/properties"/>
    <ds:schemaRef ds:uri="http://schemas.microsoft.com/office/infopath/2007/PartnerControls"/>
    <ds:schemaRef ds:uri="43210c45-f424-49f8-9f62-e954fd3e7008"/>
  </ds:schemaRefs>
</ds:datastoreItem>
</file>

<file path=customXml/itemProps2.xml><?xml version="1.0" encoding="utf-8"?>
<ds:datastoreItem xmlns:ds="http://schemas.openxmlformats.org/officeDocument/2006/customXml" ds:itemID="{9DD7F6DA-1F93-41A2-BBF1-29A811FE07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210c45-f424-49f8-9f62-e954fd3e7008"/>
    <ds:schemaRef ds:uri="6d785da9-0727-412d-9300-8cef7eb862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14B8C3-7404-4656-B92D-B841AD5ECE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</TotalTime>
  <Words>57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4</vt:i4>
      </vt:variant>
    </vt:vector>
  </HeadingPairs>
  <TitlesOfParts>
    <vt:vector size="13" baseType="lpstr">
      <vt:lpstr>Arial</vt:lpstr>
      <vt:lpstr>Arial Black</vt:lpstr>
      <vt:lpstr>DejaVu Sans</vt:lpstr>
      <vt:lpstr>Symbol</vt:lpstr>
      <vt:lpstr>Wingdings</vt:lpstr>
      <vt:lpstr>Office Theme</vt:lpstr>
      <vt:lpstr>Office Theme</vt:lpstr>
      <vt:lpstr>1_Office Theme</vt:lpstr>
      <vt:lpstr>Personalizar design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WStelitano Com &amp; Design</dc:creator>
  <dc:description/>
  <cp:lastModifiedBy>Wagner S T Medeiros</cp:lastModifiedBy>
  <cp:revision>19</cp:revision>
  <dcterms:created xsi:type="dcterms:W3CDTF">2021-02-11T13:23:58Z</dcterms:created>
  <dcterms:modified xsi:type="dcterms:W3CDTF">2025-07-14T21:48:32Z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4</vt:i4>
  </property>
  <property fmtid="{D5CDD505-2E9C-101B-9397-08002B2CF9AE}" pid="4" name="ContentTypeId">
    <vt:lpwstr>0x010100FEE0BEC545C1B9449899E5E04227E1CE</vt:lpwstr>
  </property>
</Properties>
</file>