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37C21E-8AAA-4BB3-9618-BCF3E44DF624}" v="10" dt="2024-04-19T12:23:45.2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gner S T Medeiros" userId="05276a5c79564d2a" providerId="LiveId" clId="{3B37C21E-8AAA-4BB3-9618-BCF3E44DF624}"/>
    <pc:docChg chg="undo custSel addSld delSld modSld modMainMaster">
      <pc:chgData name="Wagner S T Medeiros" userId="05276a5c79564d2a" providerId="LiveId" clId="{3B37C21E-8AAA-4BB3-9618-BCF3E44DF624}" dt="2024-04-19T12:24:38.448" v="19" actId="2890"/>
      <pc:docMkLst>
        <pc:docMk/>
      </pc:docMkLst>
      <pc:sldChg chg="setBg">
        <pc:chgData name="Wagner S T Medeiros" userId="05276a5c79564d2a" providerId="LiveId" clId="{3B37C21E-8AAA-4BB3-9618-BCF3E44DF624}" dt="2024-04-19T12:23:33.206" v="11"/>
        <pc:sldMkLst>
          <pc:docMk/>
          <pc:sldMk cId="3254321603" sldId="256"/>
        </pc:sldMkLst>
      </pc:sldChg>
      <pc:sldChg chg="add del">
        <pc:chgData name="Wagner S T Medeiros" userId="05276a5c79564d2a" providerId="LiveId" clId="{3B37C21E-8AAA-4BB3-9618-BCF3E44DF624}" dt="2024-04-19T12:24:38.448" v="19" actId="2890"/>
        <pc:sldMkLst>
          <pc:docMk/>
          <pc:sldMk cId="104149418" sldId="257"/>
        </pc:sldMkLst>
      </pc:sldChg>
      <pc:sldChg chg="new del">
        <pc:chgData name="Wagner S T Medeiros" userId="05276a5c79564d2a" providerId="LiveId" clId="{3B37C21E-8AAA-4BB3-9618-BCF3E44DF624}" dt="2024-04-19T12:23:58.089" v="15" actId="47"/>
        <pc:sldMkLst>
          <pc:docMk/>
          <pc:sldMk cId="593887984" sldId="257"/>
        </pc:sldMkLst>
      </pc:sldChg>
      <pc:sldChg chg="new del">
        <pc:chgData name="Wagner S T Medeiros" userId="05276a5c79564d2a" providerId="LiveId" clId="{3B37C21E-8AAA-4BB3-9618-BCF3E44DF624}" dt="2024-04-19T12:17:52.286" v="5" actId="47"/>
        <pc:sldMkLst>
          <pc:docMk/>
          <pc:sldMk cId="3055930868" sldId="257"/>
        </pc:sldMkLst>
      </pc:sldChg>
      <pc:sldChg chg="new del">
        <pc:chgData name="Wagner S T Medeiros" userId="05276a5c79564d2a" providerId="LiveId" clId="{3B37C21E-8AAA-4BB3-9618-BCF3E44DF624}" dt="2024-04-19T12:24:38.025" v="18" actId="680"/>
        <pc:sldMkLst>
          <pc:docMk/>
          <pc:sldMk cId="2947048375" sldId="258"/>
        </pc:sldMkLst>
      </pc:sldChg>
      <pc:sldMasterChg chg="modSp mod setBg">
        <pc:chgData name="Wagner S T Medeiros" userId="05276a5c79564d2a" providerId="LiveId" clId="{3B37C21E-8AAA-4BB3-9618-BCF3E44DF624}" dt="2024-04-19T12:23:45.284" v="13"/>
        <pc:sldMasterMkLst>
          <pc:docMk/>
          <pc:sldMasterMk cId="3331927796" sldId="2147483648"/>
        </pc:sldMasterMkLst>
        <pc:spChg chg="mod">
          <ac:chgData name="Wagner S T Medeiros" userId="05276a5c79564d2a" providerId="LiveId" clId="{3B37C21E-8AAA-4BB3-9618-BCF3E44DF624}" dt="2024-04-19T12:17:29.966" v="2" actId="14100"/>
          <ac:spMkLst>
            <pc:docMk/>
            <pc:sldMasterMk cId="3331927796" sldId="2147483648"/>
            <ac:spMk id="2" creationId="{6B0459AE-5AD8-4C19-B8E2-EDE603FFE0F7}"/>
          </ac:spMkLst>
        </pc:spChg>
        <pc:spChg chg="mod">
          <ac:chgData name="Wagner S T Medeiros" userId="05276a5c79564d2a" providerId="LiveId" clId="{3B37C21E-8AAA-4BB3-9618-BCF3E44DF624}" dt="2024-04-19T12:17:32.349" v="3" actId="14100"/>
          <ac:spMkLst>
            <pc:docMk/>
            <pc:sldMasterMk cId="3331927796" sldId="2147483648"/>
            <ac:spMk id="3" creationId="{47B6B4DB-4BEF-48DE-9EE3-3723F885A5B1}"/>
          </ac:spMkLst>
        </pc:sp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10499B-D215-47DA-8B91-94D31F695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4A7A0E-D9C5-4FAE-A7EF-8788DED3C8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4201442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A96662-2507-494B-AFFA-84C0363EF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1F2D87-1817-45F3-AD5E-A2B24F58D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655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90720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2F1CCB-3BBD-49B0-AA48-61B08C82F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8E9065-2C7F-40E3-A67E-306236841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846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E0756EA-BF5A-4F52-A23B-BA1A29C11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846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893040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2A4564-DF18-4A63-AA77-DDE61B699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705F80B-E359-4450-9421-35A8049BB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420AE1B-66D6-465F-A8B4-8CCB6258D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48025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C6B95E9-5920-4E52-9233-6098A5B76B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AC16A86-1E1D-4942-9291-45A8F8A45D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480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4028998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7CD6EE-3CEC-4150-9C68-B941C0987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57975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5967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B0459AE-5AD8-4C19-B8E2-EDE603FFE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7275"/>
            <a:ext cx="10515600" cy="633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7B6B4DB-4BEF-48DE-9EE3-3723F885A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04103"/>
            <a:ext cx="10515600" cy="3696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33192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BA734E-7DA2-4B29-9025-E25D1B44B5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9273AE-74A6-4B13-96B6-F7EA3490DD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43216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SGORJ</dc:creator>
  <cp:lastModifiedBy>Wagner S T Medeiros</cp:lastModifiedBy>
  <cp:revision>4</cp:revision>
  <dcterms:created xsi:type="dcterms:W3CDTF">2021-04-16T13:25:58Z</dcterms:created>
  <dcterms:modified xsi:type="dcterms:W3CDTF">2024-04-19T12:24:39Z</dcterms:modified>
</cp:coreProperties>
</file>